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4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B2CF67-640B-4520-BDCA-18BAF22FF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232046A-553D-44B9-8B31-2555F019AA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B3208DF-859D-49FC-82F1-AC808F570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03/10/2018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82AD5F6-43A1-4539-802C-726F1ADD0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F54067-B33C-49B1-97AA-E911AE29E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6685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1A9E79-FDC3-4240-B390-469979C65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ADB862-5991-40D8-83CB-3445A33ECE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B05C237-ECD4-4BCF-9E38-C7C5A0581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03/10/2018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CFEDA4D-37CD-4DF2-B633-55E2BB42F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DF02DE-E572-4B5D-A854-5BADF9391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8794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30C7084-BE01-4260-AACF-495EC00330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7D0CE1F-AE33-4986-AC2A-B7E8A5FCA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89286F3-4279-45BB-90A1-364C25766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03/10/2018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63443EC-0BFD-40BC-9536-719D6B1D3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CBD5B7-D056-4C15-9FA1-782473093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5513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22CC99-5446-4B25-B70B-FBFBF12A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5F2848-3279-4A2C-B4C6-EADF8519C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DA52439-923B-411B-90B4-3AC1B235C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03/10/2018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AAFAA7-35EE-4201-8B67-8FF674B8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6BB14F-66D3-40B2-B659-CEC1C868E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0652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41CF59-EF58-4F4E-A9C3-A52DAE6E5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B22102E-B805-4734-940D-522CF2975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BCDC74-055B-4F5E-BDEB-6BD5E62C6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03/10/2018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C53739-85C0-45B3-A3E2-5AADE310F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5BDE4C-CB9A-4B71-A0F1-BCD0A0770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4217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CA93C5-C840-4AE3-AE43-9576A2370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84F32A-01D4-4E86-ABCA-7E52845603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3C6795F-A8F9-4F3D-AC74-8217A8B75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9844DA0-37BC-4646-A567-1FB579C4D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03/10/2018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AFF4FAD-72EE-41C3-917C-5AAEEEB9E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604727C-84B0-48AA-834D-EB4E1E033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9931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3F2576-22D1-472B-A5D0-0BF675615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4970295-6B56-4933-9549-F6CBC7C4F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CB730F9-6AAE-4986-8483-BB5E6E4A8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80C6971-E7E0-4C93-A11B-D64544F534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4D29DFD-BCD6-4CB5-9413-BD4A15CF0C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5C02EB5-C2EE-4910-8024-B392D86A7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03/10/2018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6720B47-0291-453C-890E-8EA71D965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E8D741F-1A5F-4CC1-A5DE-F7774F89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653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10E21E-65E6-4B28-8A57-BDDC52F40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B161AF8-68F4-4E3A-905F-CF5597B8F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03/10/2018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7C60378-A806-48DE-A4A2-7A45C5D3E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AF3C792-B0DF-467E-BF4A-10CAE84D8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6154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972CB4A-FDB1-4668-8E7E-6E7EE55CE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03/10/2018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9B32538-6906-4370-821C-C99AD72E2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C6A2552-0C28-4804-8224-E18C918A0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3574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D2A7C1-AA80-4504-8B43-CEEAB30FA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882A39-A935-4419-8585-53DE74B71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D6B85E7-05C9-499C-A069-B23D7A6C1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05042EC-8BB7-4929-BF7B-6270F6658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03/10/2018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9F6A5A1-962D-42A0-907D-BEB503843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723718B-7F82-47F2-9836-DC2478E37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118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B84077-0516-435B-B547-E35C22751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C6E6E3A-BDEB-42DD-9A30-037024DEA4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5785071-CA5D-4EA2-B83B-2D9ADEBF0F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1453F72-D992-4955-BECD-7A9022A1E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03/10/2018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9CD6E36-7CAB-4722-B0EC-319AF1853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6FDA103-13FA-49BC-9476-58EBC35F5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8366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EF9CC16-ADEB-4E67-86F6-FCA701BB9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88AD03-EB9A-420A-8066-384576615F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4BCAF4-E23E-4AD6-9DA5-8F69DA2B8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DB095-F0CF-452C-A768-0CF0F39C0218}" type="datetimeFigureOut">
              <a:rPr lang="fr-FR" smtClean="0"/>
              <a:t>03/10/2018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363EDD-9C8C-486C-B97A-B0ABA88794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3C8CD6-6F43-4917-80D1-24BA89152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8230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17/06/relationships/model3d" Target="../media/model3d2.glb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3D5FAF5D-9C63-48DB-8778-42581D56C6B5}"/>
              </a:ext>
            </a:extLst>
          </p:cNvPr>
          <p:cNvSpPr txBox="1"/>
          <p:nvPr/>
        </p:nvSpPr>
        <p:spPr>
          <a:xfrm>
            <a:off x="458137" y="4879517"/>
            <a:ext cx="187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Service des stages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0" name="Modèle 3D 9" descr="Ordinateur tout-en-un">
                <a:extLst>
                  <a:ext uri="{FF2B5EF4-FFF2-40B4-BE49-F238E27FC236}">
                    <a16:creationId xmlns:a16="http://schemas.microsoft.com/office/drawing/2014/main" id="{DA02B2B3-84AE-4984-AD92-F42D8A77BD7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83766678"/>
                  </p:ext>
                </p:extLst>
              </p:nvPr>
            </p:nvGraphicFramePr>
            <p:xfrm>
              <a:off x="748107" y="3612762"/>
              <a:ext cx="1333048" cy="125741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33048" cy="1257413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8908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0" name="Modèle 3D 9" descr="Ordinateur tout-en-un">
                <a:extLst>
                  <a:ext uri="{FF2B5EF4-FFF2-40B4-BE49-F238E27FC236}">
                    <a16:creationId xmlns:a16="http://schemas.microsoft.com/office/drawing/2014/main" id="{DA02B2B3-84AE-4984-AD92-F42D8A77BD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8107" y="3612762"/>
                <a:ext cx="1333048" cy="1257413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ZoneTexte 10">
            <a:extLst>
              <a:ext uri="{FF2B5EF4-FFF2-40B4-BE49-F238E27FC236}">
                <a16:creationId xmlns:a16="http://schemas.microsoft.com/office/drawing/2014/main" id="{D632EF67-60E3-4AD8-93EA-061FBACF1BE2}"/>
              </a:ext>
            </a:extLst>
          </p:cNvPr>
          <p:cNvSpPr txBox="1"/>
          <p:nvPr/>
        </p:nvSpPr>
        <p:spPr>
          <a:xfrm>
            <a:off x="645245" y="2341724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Etudiant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2" name="Modèle 3D 11" descr="Ordinateur tout-en-un">
                <a:extLst>
                  <a:ext uri="{FF2B5EF4-FFF2-40B4-BE49-F238E27FC236}">
                    <a16:creationId xmlns:a16="http://schemas.microsoft.com/office/drawing/2014/main" id="{9D523274-17BB-44A0-8CC2-D658AB2FEF5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92404603"/>
                  </p:ext>
                </p:extLst>
              </p:nvPr>
            </p:nvGraphicFramePr>
            <p:xfrm>
              <a:off x="458137" y="1077685"/>
              <a:ext cx="1333048" cy="125741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33048" cy="1257413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8908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2" name="Modèle 3D 11" descr="Ordinateur tout-en-un">
                <a:extLst>
                  <a:ext uri="{FF2B5EF4-FFF2-40B4-BE49-F238E27FC236}">
                    <a16:creationId xmlns:a16="http://schemas.microsoft.com/office/drawing/2014/main" id="{9D523274-17BB-44A0-8CC2-D658AB2FEF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8137" y="1077685"/>
                <a:ext cx="1333048" cy="12574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4" name="Modèle 3D 13" descr="Server">
                <a:extLst>
                  <a:ext uri="{FF2B5EF4-FFF2-40B4-BE49-F238E27FC236}">
                    <a16:creationId xmlns:a16="http://schemas.microsoft.com/office/drawing/2014/main" id="{ED37A653-DB0D-44F0-8D18-B0158789C9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53120185"/>
                  </p:ext>
                </p:extLst>
              </p:nvPr>
            </p:nvGraphicFramePr>
            <p:xfrm>
              <a:off x="4189019" y="773320"/>
              <a:ext cx="932033" cy="179605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932033" cy="1796058"/>
                    </a:xfrm>
                    <a:prstGeom prst="rect">
                      <a:avLst/>
                    </a:prstGeom>
                  </am3d:spPr>
                  <am3d:camera>
                    <am3d:pos x="0" y="0" z="701303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398997" d="1000000"/>
                    <am3d:preTrans dx="2804578" dy="-17578782" dz="2960378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1719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4" name="Modèle 3D 13" descr="Server">
                <a:extLst>
                  <a:ext uri="{FF2B5EF4-FFF2-40B4-BE49-F238E27FC236}">
                    <a16:creationId xmlns:a16="http://schemas.microsoft.com/office/drawing/2014/main" id="{ED37A653-DB0D-44F0-8D18-B0158789C9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89019" y="773320"/>
                <a:ext cx="932033" cy="1796058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ZoneTexte 17">
            <a:extLst>
              <a:ext uri="{FF2B5EF4-FFF2-40B4-BE49-F238E27FC236}">
                <a16:creationId xmlns:a16="http://schemas.microsoft.com/office/drawing/2014/main" id="{C79F4F16-B7B2-405B-9840-A512838ADB97}"/>
              </a:ext>
            </a:extLst>
          </p:cNvPr>
          <p:cNvSpPr txBox="1"/>
          <p:nvPr/>
        </p:nvSpPr>
        <p:spPr>
          <a:xfrm>
            <a:off x="4255525" y="5766083"/>
            <a:ext cx="994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Scolarité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9" name="Modèle 3D 18" descr="Ordinateur tout-en-un">
                <a:extLst>
                  <a:ext uri="{FF2B5EF4-FFF2-40B4-BE49-F238E27FC236}">
                    <a16:creationId xmlns:a16="http://schemas.microsoft.com/office/drawing/2014/main" id="{EE934821-A5D6-445C-8002-71C5889762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62109755"/>
                  </p:ext>
                </p:extLst>
              </p:nvPr>
            </p:nvGraphicFramePr>
            <p:xfrm>
              <a:off x="4068417" y="4502044"/>
              <a:ext cx="1333048" cy="125741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33048" cy="1257413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8908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9" name="Modèle 3D 18" descr="Ordinateur tout-en-un">
                <a:extLst>
                  <a:ext uri="{FF2B5EF4-FFF2-40B4-BE49-F238E27FC236}">
                    <a16:creationId xmlns:a16="http://schemas.microsoft.com/office/drawing/2014/main" id="{EE934821-A5D6-445C-8002-71C5889762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68417" y="4502044"/>
                <a:ext cx="1333048" cy="1257413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ZoneTexte 19">
            <a:extLst>
              <a:ext uri="{FF2B5EF4-FFF2-40B4-BE49-F238E27FC236}">
                <a16:creationId xmlns:a16="http://schemas.microsoft.com/office/drawing/2014/main" id="{8BCDCBF1-E359-4557-A1F6-F4F5B342C666}"/>
              </a:ext>
            </a:extLst>
          </p:cNvPr>
          <p:cNvSpPr txBox="1"/>
          <p:nvPr/>
        </p:nvSpPr>
        <p:spPr>
          <a:xfrm>
            <a:off x="7278331" y="5759457"/>
            <a:ext cx="15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Enseignement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1" name="Modèle 3D 20" descr="Ordinateur tout-en-un">
                <a:extLst>
                  <a:ext uri="{FF2B5EF4-FFF2-40B4-BE49-F238E27FC236}">
                    <a16:creationId xmlns:a16="http://schemas.microsoft.com/office/drawing/2014/main" id="{C5522EF9-509F-45E6-A6F3-4E5A384213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90587224"/>
                  </p:ext>
                </p:extLst>
              </p:nvPr>
            </p:nvGraphicFramePr>
            <p:xfrm>
              <a:off x="7091223" y="4495418"/>
              <a:ext cx="1333048" cy="125741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33048" cy="1257413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8908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1" name="Modèle 3D 20" descr="Ordinateur tout-en-un">
                <a:extLst>
                  <a:ext uri="{FF2B5EF4-FFF2-40B4-BE49-F238E27FC236}">
                    <a16:creationId xmlns:a16="http://schemas.microsoft.com/office/drawing/2014/main" id="{C5522EF9-509F-45E6-A6F3-4E5A384213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91223" y="4495418"/>
                <a:ext cx="1333048" cy="1257413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ZoneTexte 21">
            <a:extLst>
              <a:ext uri="{FF2B5EF4-FFF2-40B4-BE49-F238E27FC236}">
                <a16:creationId xmlns:a16="http://schemas.microsoft.com/office/drawing/2014/main" id="{E4552BEE-85CC-4BFC-9CB3-1B1A1CA27B3A}"/>
              </a:ext>
            </a:extLst>
          </p:cNvPr>
          <p:cNvSpPr txBox="1"/>
          <p:nvPr/>
        </p:nvSpPr>
        <p:spPr>
          <a:xfrm>
            <a:off x="7258058" y="3435626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Juridique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3" name="Modèle 3D 22" descr="Ordinateur tout-en-un">
                <a:extLst>
                  <a:ext uri="{FF2B5EF4-FFF2-40B4-BE49-F238E27FC236}">
                    <a16:creationId xmlns:a16="http://schemas.microsoft.com/office/drawing/2014/main" id="{4261040E-69FA-45E9-BDF5-6DA102CFF85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2079361"/>
                  </p:ext>
                </p:extLst>
              </p:nvPr>
            </p:nvGraphicFramePr>
            <p:xfrm>
              <a:off x="7070950" y="2171587"/>
              <a:ext cx="1333048" cy="125741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33048" cy="1257413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8908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3" name="Modèle 3D 22" descr="Ordinateur tout-en-un">
                <a:extLst>
                  <a:ext uri="{FF2B5EF4-FFF2-40B4-BE49-F238E27FC236}">
                    <a16:creationId xmlns:a16="http://schemas.microsoft.com/office/drawing/2014/main" id="{4261040E-69FA-45E9-BDF5-6DA102CFF8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70950" y="2171587"/>
                <a:ext cx="1333048" cy="12574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Modèle 3D 23" descr="Server">
                <a:extLst>
                  <a:ext uri="{FF2B5EF4-FFF2-40B4-BE49-F238E27FC236}">
                    <a16:creationId xmlns:a16="http://schemas.microsoft.com/office/drawing/2014/main" id="{72DE07A0-8186-467C-B487-341125B1C7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8364130"/>
                  </p:ext>
                </p:extLst>
              </p:nvPr>
            </p:nvGraphicFramePr>
            <p:xfrm>
              <a:off x="10407184" y="510502"/>
              <a:ext cx="932033" cy="179605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932033" cy="1796058"/>
                    </a:xfrm>
                    <a:prstGeom prst="rect">
                      <a:avLst/>
                    </a:prstGeom>
                  </am3d:spPr>
                  <am3d:camera>
                    <am3d:pos x="0" y="0" z="701303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398997" d="1000000"/>
                    <am3d:preTrans dx="2804578" dy="-17578782" dz="2960378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1719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Modèle 3D 23" descr="Server">
                <a:extLst>
                  <a:ext uri="{FF2B5EF4-FFF2-40B4-BE49-F238E27FC236}">
                    <a16:creationId xmlns:a16="http://schemas.microsoft.com/office/drawing/2014/main" id="{72DE07A0-8186-467C-B487-341125B1C7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07184" y="510502"/>
                <a:ext cx="932033" cy="1796058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ZoneTexte 24">
            <a:extLst>
              <a:ext uri="{FF2B5EF4-FFF2-40B4-BE49-F238E27FC236}">
                <a16:creationId xmlns:a16="http://schemas.microsoft.com/office/drawing/2014/main" id="{67680550-D814-46F9-AF50-E596B297FCA5}"/>
              </a:ext>
            </a:extLst>
          </p:cNvPr>
          <p:cNvSpPr txBox="1"/>
          <p:nvPr/>
        </p:nvSpPr>
        <p:spPr>
          <a:xfrm>
            <a:off x="9988895" y="2341724"/>
            <a:ext cx="2079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API datainfogreffe.fr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80811502-7FB8-4D8C-8A03-FA92BD9FEB22}"/>
              </a:ext>
            </a:extLst>
          </p:cNvPr>
          <p:cNvSpPr/>
          <p:nvPr/>
        </p:nvSpPr>
        <p:spPr>
          <a:xfrm>
            <a:off x="9500186" y="0"/>
            <a:ext cx="276827" cy="6858000"/>
          </a:xfrm>
          <a:prstGeom prst="round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4071C934-8597-4088-B340-31A418BC1F9A}"/>
              </a:ext>
            </a:extLst>
          </p:cNvPr>
          <p:cNvCxnSpPr/>
          <p:nvPr/>
        </p:nvCxnSpPr>
        <p:spPr>
          <a:xfrm flipH="1">
            <a:off x="1791185" y="1955409"/>
            <a:ext cx="207743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AAC59E7-EB7B-40E6-BBC8-8526BF25F5E5}"/>
              </a:ext>
            </a:extLst>
          </p:cNvPr>
          <p:cNvCxnSpPr/>
          <p:nvPr/>
        </p:nvCxnSpPr>
        <p:spPr>
          <a:xfrm flipH="1">
            <a:off x="1791185" y="2711056"/>
            <a:ext cx="2077430" cy="1093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14E62C3A-EF36-4EC1-B2A0-4D06BECB4A42}"/>
              </a:ext>
            </a:extLst>
          </p:cNvPr>
          <p:cNvCxnSpPr/>
          <p:nvPr/>
        </p:nvCxnSpPr>
        <p:spPr>
          <a:xfrm>
            <a:off x="4572000" y="2912012"/>
            <a:ext cx="0" cy="1702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993668C0-CD36-4BE9-A131-CAFBBFB7EF4D}"/>
              </a:ext>
            </a:extLst>
          </p:cNvPr>
          <p:cNvCxnSpPr/>
          <p:nvPr/>
        </p:nvCxnSpPr>
        <p:spPr>
          <a:xfrm>
            <a:off x="5121052" y="2711056"/>
            <a:ext cx="1970171" cy="1931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238D6CEE-01C4-4290-8E0A-70D4CB5FC51A}"/>
              </a:ext>
            </a:extLst>
          </p:cNvPr>
          <p:cNvCxnSpPr/>
          <p:nvPr/>
        </p:nvCxnSpPr>
        <p:spPr>
          <a:xfrm>
            <a:off x="5401465" y="2335098"/>
            <a:ext cx="1519840" cy="375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27CA0C76-CE82-408F-B53F-D9AA50FCB0E0}"/>
              </a:ext>
            </a:extLst>
          </p:cNvPr>
          <p:cNvCxnSpPr/>
          <p:nvPr/>
        </p:nvCxnSpPr>
        <p:spPr>
          <a:xfrm>
            <a:off x="7070950" y="510502"/>
            <a:ext cx="6665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721F8558-57DA-4010-9C7D-578F49B6BC05}"/>
              </a:ext>
            </a:extLst>
          </p:cNvPr>
          <p:cNvCxnSpPr/>
          <p:nvPr/>
        </p:nvCxnSpPr>
        <p:spPr>
          <a:xfrm>
            <a:off x="7082672" y="887985"/>
            <a:ext cx="66652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DD3C26C6-BC87-4E4F-8ECA-10FB67D00303}"/>
              </a:ext>
            </a:extLst>
          </p:cNvPr>
          <p:cNvSpPr txBox="1"/>
          <p:nvPr/>
        </p:nvSpPr>
        <p:spPr>
          <a:xfrm>
            <a:off x="7920111" y="325836"/>
            <a:ext cx="87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JMS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2A494799-3577-4FCC-96E4-F63F7C5A8646}"/>
              </a:ext>
            </a:extLst>
          </p:cNvPr>
          <p:cNvSpPr txBox="1"/>
          <p:nvPr/>
        </p:nvSpPr>
        <p:spPr>
          <a:xfrm>
            <a:off x="7920111" y="718816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21BF5F43-0FD5-44FD-B30D-8A2EB8CE1359}"/>
              </a:ext>
            </a:extLst>
          </p:cNvPr>
          <p:cNvCxnSpPr/>
          <p:nvPr/>
        </p:nvCxnSpPr>
        <p:spPr>
          <a:xfrm flipV="1">
            <a:off x="8305140" y="1842868"/>
            <a:ext cx="1837666" cy="9574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3836D87D-39C0-414F-B1C0-B38C5F03BF95}"/>
              </a:ext>
            </a:extLst>
          </p:cNvPr>
          <p:cNvCxnSpPr/>
          <p:nvPr/>
        </p:nvCxnSpPr>
        <p:spPr>
          <a:xfrm>
            <a:off x="8403998" y="3258007"/>
            <a:ext cx="1738808" cy="362285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A5FDCB7C-E028-47E3-B42E-7AC2F6C18569}"/>
              </a:ext>
            </a:extLst>
          </p:cNvPr>
          <p:cNvSpPr txBox="1"/>
          <p:nvPr/>
        </p:nvSpPr>
        <p:spPr>
          <a:xfrm>
            <a:off x="10335887" y="3456727"/>
            <a:ext cx="1423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APIs assurances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2F0FE793-0CB7-4B62-B0A8-9EC71B18DD8D}"/>
              </a:ext>
            </a:extLst>
          </p:cNvPr>
          <p:cNvSpPr txBox="1"/>
          <p:nvPr/>
        </p:nvSpPr>
        <p:spPr>
          <a:xfrm>
            <a:off x="3499792" y="395722"/>
            <a:ext cx="2616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Serveur JMS + HTTP </a:t>
            </a:r>
          </a:p>
        </p:txBody>
      </p:sp>
    </p:spTree>
    <p:extLst>
      <p:ext uri="{BB962C8B-B14F-4D97-AF65-F5344CB8AC3E}">
        <p14:creationId xmlns:p14="http://schemas.microsoft.com/office/powerpoint/2010/main" val="417431809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</Words>
  <Application>Microsoft Office PowerPoint</Application>
  <PresentationFormat>Grand écran</PresentationFormat>
  <Paragraphs>10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Thème Office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Mahdi HENTATI</dc:creator>
  <cp:lastModifiedBy>Mahdi HENTATI</cp:lastModifiedBy>
  <cp:revision>13</cp:revision>
  <dcterms:created xsi:type="dcterms:W3CDTF">2018-10-03T10:32:02Z</dcterms:created>
  <dcterms:modified xsi:type="dcterms:W3CDTF">2018-10-03T16:13:20Z</dcterms:modified>
</cp:coreProperties>
</file>